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1" r:id="rId1"/>
  </p:sldMasterIdLst>
  <p:notesMasterIdLst>
    <p:notesMasterId r:id="rId9"/>
  </p:notesMasterIdLst>
  <p:sldIdLst>
    <p:sldId id="261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itchFamily="2" charset="77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75"/>
    <p:restoredTop sz="59875"/>
  </p:normalViewPr>
  <p:slideViewPr>
    <p:cSldViewPr snapToGrid="0">
      <p:cViewPr varScale="1">
        <p:scale>
          <a:sx n="84" d="100"/>
          <a:sy n="84" d="100"/>
        </p:scale>
        <p:origin x="2176" y="1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18a562368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18a562368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Machine Learning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Machine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subfield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artificial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intelligence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uses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algorithms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patterns and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relationships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to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make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predictions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decisions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Importance of Machine Learning in Finance: Machine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has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revolutionized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financial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industry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enabling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accurate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predictions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stock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investments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fraud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detection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risk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assessment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personalized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recommendations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customers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Goal of the Project: The goal of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use machine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algorithms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predict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profitable stock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investments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based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historical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financial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data.</a:t>
            </a:r>
          </a:p>
          <a:p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Description: The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used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contains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information about the stock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market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including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stock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prices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financial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ratios, news sentiment, and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economic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indicators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Machine Learning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Approach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A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supervised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approach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used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train a machine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model to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predict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whether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stock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profitable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investment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or not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based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the input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9312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046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t="1146" r="15817"/>
          <a:stretch/>
        </p:blipFill>
        <p:spPr>
          <a:xfrm>
            <a:off x="7148476" y="0"/>
            <a:ext cx="1995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69875" y="62325"/>
            <a:ext cx="69786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240550" y="1364725"/>
            <a:ext cx="8351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 rtl="0"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8176" y="141875"/>
            <a:ext cx="1163425" cy="3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22;p16">
            <a:extLst>
              <a:ext uri="{FF2B5EF4-FFF2-40B4-BE49-F238E27FC236}">
                <a16:creationId xmlns:a16="http://schemas.microsoft.com/office/drawing/2014/main" id="{73F2EDBA-305F-7DAF-359E-FD19F838232E}"/>
              </a:ext>
            </a:extLst>
          </p:cNvPr>
          <p:cNvSpPr txBox="1">
            <a:spLocks/>
          </p:cNvSpPr>
          <p:nvPr/>
        </p:nvSpPr>
        <p:spPr>
          <a:xfrm>
            <a:off x="177636" y="4251920"/>
            <a:ext cx="6432042" cy="1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52400" indent="0">
              <a:buNone/>
            </a:pPr>
            <a:r>
              <a:rPr lang="en-US" sz="2000" b="0" i="0" dirty="0" err="1">
                <a:solidFill>
                  <a:srgbClr val="1D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Mert</a:t>
            </a:r>
            <a:r>
              <a:rPr lang="en-US" sz="2000" b="0" i="0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1D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Dil</a:t>
            </a:r>
            <a:endParaRPr lang="en-US" sz="2000" b="0" i="0" dirty="0">
              <a:solidFill>
                <a:srgbClr val="1D1C1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buNone/>
            </a:pPr>
            <a:r>
              <a:rPr lang="en-US" sz="2000" dirty="0" err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mertdill@outlook.com</a:t>
            </a:r>
            <a:endParaRPr lang="en-US" sz="2000" b="0" i="0" dirty="0">
              <a:solidFill>
                <a:srgbClr val="1D1C1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E61C1-76BB-9C49-8C41-F2D8370B29E5}"/>
              </a:ext>
            </a:extLst>
          </p:cNvPr>
          <p:cNvSpPr txBox="1"/>
          <p:nvPr/>
        </p:nvSpPr>
        <p:spPr>
          <a:xfrm>
            <a:off x="700278" y="1510015"/>
            <a:ext cx="6925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 for Stock Investment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06A57-B044-B947-BB40-19DE058C7F1B}"/>
              </a:ext>
            </a:extLst>
          </p:cNvPr>
          <p:cNvSpPr txBox="1"/>
          <p:nvPr/>
        </p:nvSpPr>
        <p:spPr>
          <a:xfrm>
            <a:off x="335280" y="-15697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675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9092-0D54-1843-9FC6-21946308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Proglem</a:t>
            </a: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40712-C70C-E644-BA6D-9E561560A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82" y="1058778"/>
            <a:ext cx="3967842" cy="3416400"/>
          </a:xfrm>
        </p:spPr>
        <p:txBody>
          <a:bodyPr/>
          <a:lstStyle/>
          <a:p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machine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techniques for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profitable stock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investments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investment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crucial part of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people's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financial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planning, and machine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valuable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insights and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help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investment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decisions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52400" indent="0">
              <a:buNone/>
            </a:pPr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cover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data collection and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machine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model, model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conclusion.</a:t>
            </a:r>
          </a:p>
          <a:p>
            <a:pPr marL="15240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C0A8B68-BFDB-8E4A-898F-DF0E06468144}"/>
              </a:ext>
            </a:extLst>
          </p:cNvPr>
          <p:cNvSpPr txBox="1">
            <a:spLocks/>
          </p:cNvSpPr>
          <p:nvPr/>
        </p:nvSpPr>
        <p:spPr>
          <a:xfrm>
            <a:off x="4320989" y="1463671"/>
            <a:ext cx="4972082" cy="2606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b="1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DESCRIPTION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contains the following columns:</a:t>
            </a:r>
          </a:p>
          <a:p>
            <a:pPr marL="152400" indent="0">
              <a:buFont typeface="Montserrat"/>
              <a:buNone/>
            </a:pPr>
            <a:endParaRPr lang="en-US" sz="1400" dirty="0">
              <a:solidFill>
                <a:srgbClr val="1D1C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r>
              <a:rPr lang="en-US" sz="14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Date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US" sz="14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Opening price of the stock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en-US" sz="14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: Highest value of the stock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en-US" sz="14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Lowest value of the stock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lang="en-US" sz="14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Closing value of the stock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 err="1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</a:t>
            </a:r>
            <a:r>
              <a:rPr lang="en-US" sz="14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400" b="1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lang="en-US" sz="14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Adjusted closing value of the stock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  <a:r>
              <a:rPr lang="en-US" sz="14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Volume of exchange for the stock</a:t>
            </a:r>
          </a:p>
        </p:txBody>
      </p:sp>
    </p:spTree>
    <p:extLst>
      <p:ext uri="{BB962C8B-B14F-4D97-AF65-F5344CB8AC3E}">
        <p14:creationId xmlns:p14="http://schemas.microsoft.com/office/powerpoint/2010/main" val="3704292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0185-4E6E-FF47-9699-5B83556B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02" y="62325"/>
            <a:ext cx="6978600" cy="952800"/>
          </a:xfrm>
        </p:spPr>
        <p:txBody>
          <a:bodyPr/>
          <a:lstStyle/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A0549-9E81-094A-9D37-9B950E35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678" y="538725"/>
            <a:ext cx="3853978" cy="1366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F4372-503C-1D4D-AA15-FDB6D0D05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386" y="1964450"/>
            <a:ext cx="4406900" cy="2819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D7D103-454F-B943-819E-210774A572CD}"/>
              </a:ext>
            </a:extLst>
          </p:cNvPr>
          <p:cNvSpPr/>
          <p:nvPr/>
        </p:nvSpPr>
        <p:spPr>
          <a:xfrm>
            <a:off x="306902" y="813532"/>
            <a:ext cx="39874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challenge of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predicting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profitable stock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 single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Background: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stock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rely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historical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data,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often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time-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consuming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cannot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sudden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fluctuations or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unexpected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machine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real-time data and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 short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time.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Scope: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focus on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predicting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performance of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stocks,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rather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entire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indices.</a:t>
            </a:r>
          </a:p>
        </p:txBody>
      </p:sp>
    </p:spTree>
    <p:extLst>
      <p:ext uri="{BB962C8B-B14F-4D97-AF65-F5344CB8AC3E}">
        <p14:creationId xmlns:p14="http://schemas.microsoft.com/office/powerpoint/2010/main" val="1846673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499A-6304-CB47-8EA4-AC56DD1EC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75" y="187831"/>
            <a:ext cx="6978600" cy="952800"/>
          </a:xfrm>
        </p:spPr>
        <p:txBody>
          <a:bodyPr/>
          <a:lstStyle/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EBB6B-E112-C645-AC69-F98C360E7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5" y="1023737"/>
            <a:ext cx="4473843" cy="3898633"/>
          </a:xfrm>
        </p:spPr>
        <p:txBody>
          <a:bodyPr/>
          <a:lstStyle/>
          <a:p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Sources: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real-time stock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market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reliable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financial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provider.</a:t>
            </a:r>
          </a:p>
          <a:p>
            <a:pPr marL="152400" indent="0">
              <a:buNone/>
            </a:pPr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data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collected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format in a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file system.</a:t>
            </a:r>
          </a:p>
          <a:p>
            <a:pPr marL="152400" indent="0">
              <a:buNone/>
            </a:pPr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collected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undergo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engineering,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ensure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suitable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use in the machine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model.</a:t>
            </a:r>
          </a:p>
          <a:p>
            <a:pPr marL="152400" indent="0">
              <a:buNone/>
            </a:pPr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relevant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improve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performance.</a:t>
            </a:r>
          </a:p>
          <a:p>
            <a:pPr marL="152400" indent="0">
              <a:buNone/>
            </a:pPr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Splitting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Data: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split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training, validation, and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sets to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enable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training and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5240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584ABE-4412-1C41-ACE7-B6CB9021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955" y="538201"/>
            <a:ext cx="4142037" cy="2103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99ADB6-C47E-1540-8B2F-43A871928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04" y="2712637"/>
            <a:ext cx="4155541" cy="220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0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0467-7014-6041-8BD6-72352CA7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F880A-DF81-3E43-AE0F-3281C5EC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826" y="538725"/>
            <a:ext cx="2016446" cy="2016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FE4044-3067-CF4B-BD43-53410D2B3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602" y="2623776"/>
            <a:ext cx="2491934" cy="24809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58D938-67FA-AF47-A487-E2C009EEB2A2}"/>
              </a:ext>
            </a:extLst>
          </p:cNvPr>
          <p:cNvSpPr/>
          <p:nvPr/>
        </p:nvSpPr>
        <p:spPr>
          <a:xfrm>
            <a:off x="311127" y="806047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fr-FR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fr-F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classifier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powerful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popular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uses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ensemble model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fr-F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the Model: 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classifier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the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underlying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patterns and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input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variable.</a:t>
            </a:r>
          </a:p>
          <a:p>
            <a:endParaRPr lang="fr-F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r>
              <a:rPr lang="fr-F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  <a:r>
              <a:rPr lang="fr-F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classifier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optimized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on the validation set.</a:t>
            </a:r>
          </a:p>
          <a:p>
            <a:endParaRPr lang="fr-F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fr-FR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</a:t>
            </a:r>
            <a:r>
              <a:rPr lang="fr-F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classifier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interpretable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gain insights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influence profitable stock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fr-F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r>
              <a:rPr lang="fr-F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classifier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endParaRPr lang="fr-F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deployed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 real-time stock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the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model's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6014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B144-55B0-3649-84B7-018F0D47A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74" y="199485"/>
            <a:ext cx="6978600" cy="952800"/>
          </a:xfrm>
        </p:spPr>
        <p:txBody>
          <a:bodyPr/>
          <a:lstStyle/>
          <a:p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1EBB0-0127-FC4B-9420-3AF6B0D4D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4" y="778516"/>
            <a:ext cx="4204902" cy="3918990"/>
          </a:xfrm>
        </p:spPr>
        <p:txBody>
          <a:bodyPr/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evaluated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F1-score.</a:t>
            </a:r>
          </a:p>
          <a:p>
            <a:pPr marL="15240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Matrix: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confusion matrix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visualize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correct and incorrect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made by the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classifier.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Cross-Validation: K-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cross-validation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assess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model's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ability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generalize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new data and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avoid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5240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Importance: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importance scores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important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profitable stock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investments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5240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Baseline: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performance of the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to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assess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profitable stock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investments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D5064-5F27-3544-BA90-F7EC95E05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671" y="3230880"/>
            <a:ext cx="2204825" cy="1912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B04812-ADAE-5D44-8B3C-83B46A653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669394"/>
            <a:ext cx="3386064" cy="225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1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8384-0C3D-4C45-B9DD-3105272E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CDF1D-7ABC-6F45-A58B-25F207F54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7318" y="1015125"/>
            <a:ext cx="6443714" cy="3416400"/>
          </a:xfrm>
        </p:spPr>
        <p:txBody>
          <a:bodyPr/>
          <a:lstStyle/>
          <a:p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performance of 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popular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machine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Forest,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Logistic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Support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Machines.</a:t>
            </a:r>
          </a:p>
          <a:p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F1-score, and AUC-ROC.</a:t>
            </a:r>
          </a:p>
          <a:p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assess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ability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insights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profitable stock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investments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ability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large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real-time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Trade-off </a:t>
            </a:r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trade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-off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best-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performance,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profitable stock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investments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632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2118</TotalTime>
  <Words>941</Words>
  <Application>Microsoft Macintosh PowerPoint</Application>
  <PresentationFormat>On-screen Show (16:9)</PresentationFormat>
  <Paragraphs>65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Arial</vt:lpstr>
      <vt:lpstr>Montserrat</vt:lpstr>
      <vt:lpstr>Times New Roman</vt:lpstr>
      <vt:lpstr>Office Theme</vt:lpstr>
      <vt:lpstr>PowerPoint Presentation</vt:lpstr>
      <vt:lpstr>Proglem Statement</vt:lpstr>
      <vt:lpstr>Data Collection</vt:lpstr>
      <vt:lpstr>Data Preparation</vt:lpstr>
      <vt:lpstr>Machine Learning Model</vt:lpstr>
      <vt:lpstr>Results</vt:lpstr>
      <vt:lpstr>Conclusion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Increase Weekend Supply- Sales Squad Updates</dc:title>
  <dc:creator>Berkay Çelik</dc:creator>
  <cp:lastModifiedBy>Microsoft Office User</cp:lastModifiedBy>
  <cp:revision>20</cp:revision>
  <dcterms:modified xsi:type="dcterms:W3CDTF">2023-03-17T13:00:26Z</dcterms:modified>
</cp:coreProperties>
</file>